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9D69246-CDE6-4317-8452-396E0D9804E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F9014D6-0A38-4361-8DC5-84BBA9686E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308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9246-CDE6-4317-8452-396E0D9804E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14D6-0A38-4361-8DC5-84BBA9686E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9246-CDE6-4317-8452-396E0D9804E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14D6-0A38-4361-8DC5-84BBA9686E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8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9246-CDE6-4317-8452-396E0D9804E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14D6-0A38-4361-8DC5-84BBA9686E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2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9D69246-CDE6-4317-8452-396E0D9804E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F9014D6-0A38-4361-8DC5-84BBA9686E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81957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9246-CDE6-4317-8452-396E0D9804E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14D6-0A38-4361-8DC5-84BBA9686E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6543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9246-CDE6-4317-8452-396E0D9804E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14D6-0A38-4361-8DC5-84BBA9686E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43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9246-CDE6-4317-8452-396E0D9804E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14D6-0A38-4361-8DC5-84BBA9686E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7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9246-CDE6-4317-8452-396E0D9804E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14D6-0A38-4361-8DC5-84BBA9686E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1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A9D69246-CDE6-4317-8452-396E0D9804E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EF9014D6-0A38-4361-8DC5-84BBA9686E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77618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A9D69246-CDE6-4317-8452-396E0D9804E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EF9014D6-0A38-4361-8DC5-84BBA9686E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5205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9D69246-CDE6-4317-8452-396E0D9804E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F9014D6-0A38-4361-8DC5-84BBA9686E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07613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594">
          <p15:clr>
            <a:srgbClr val="F26B43"/>
          </p15:clr>
        </p15:guide>
        <p15:guide id="4294967295" pos="54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GXr73qMqEs&amp;spfreload=1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Media Literacy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 key concepts and the media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points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783560"/>
            <a:ext cx="38100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The media text (the message)</a:t>
            </a:r>
          </a:p>
          <a:p>
            <a:endParaRPr lang="en-US" dirty="0" smtClean="0"/>
          </a:p>
          <a:p>
            <a:r>
              <a:rPr lang="en-US" dirty="0" smtClean="0"/>
              <a:t>The audience</a:t>
            </a:r>
          </a:p>
          <a:p>
            <a:endParaRPr lang="en-US" dirty="0" smtClean="0"/>
          </a:p>
          <a:p>
            <a:r>
              <a:rPr lang="en-US" dirty="0" smtClean="0"/>
              <a:t>The production</a:t>
            </a:r>
          </a:p>
          <a:p>
            <a:endParaRPr lang="en-US" dirty="0" smtClean="0"/>
          </a:p>
          <a:p>
            <a:r>
              <a:rPr lang="en-US" dirty="0" smtClean="0"/>
              <a:t>All three must be analyzed to fully understand the meaning</a:t>
            </a:r>
            <a:endParaRPr lang="en-US" dirty="0"/>
          </a:p>
        </p:txBody>
      </p:sp>
      <p:pic>
        <p:nvPicPr>
          <p:cNvPr id="1026" name="Picture 2" descr="http://2.bp.blogspot.com/__aa12JLk3QY/SNGXmVMJuzI/AAAAAAAAACU/dhqIASV3KPA/s400/media-triangle-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11402"/>
            <a:ext cx="3962400" cy="544659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545336"/>
          </a:xfrm>
        </p:spPr>
        <p:txBody>
          <a:bodyPr/>
          <a:lstStyle/>
          <a:p>
            <a:r>
              <a:rPr lang="en-US" dirty="0" smtClean="0"/>
              <a:t>Using the triangle to analyze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772400" cy="399336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Media Text: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this?</a:t>
            </a:r>
          </a:p>
          <a:p>
            <a:r>
              <a:rPr lang="en-US" dirty="0" smtClean="0"/>
              <a:t>Name three things like it.</a:t>
            </a:r>
          </a:p>
          <a:p>
            <a:r>
              <a:rPr lang="en-US" dirty="0" smtClean="0"/>
              <a:t>What values are promoted?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triangle to analyze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Audience: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Who is this for?</a:t>
            </a:r>
          </a:p>
          <a:p>
            <a:r>
              <a:rPr lang="en-US" dirty="0" smtClean="0"/>
              <a:t>Do you like it?  Why?</a:t>
            </a:r>
          </a:p>
          <a:p>
            <a:r>
              <a:rPr lang="en-US" dirty="0" smtClean="0"/>
              <a:t>Would your parents like it?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triangle to analyze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Production: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Who makes it and why?</a:t>
            </a:r>
          </a:p>
          <a:p>
            <a:r>
              <a:rPr lang="en-US" dirty="0" smtClean="0"/>
              <a:t>Where was it made?</a:t>
            </a:r>
          </a:p>
          <a:p>
            <a:r>
              <a:rPr lang="en-US" dirty="0" smtClean="0"/>
              <a:t>Where might you buy/find it?</a:t>
            </a:r>
          </a:p>
          <a:p>
            <a:r>
              <a:rPr lang="en-US" dirty="0" smtClean="0"/>
              <a:t>Have you seen a commercial for it?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667000"/>
            <a:ext cx="7633742" cy="1492132"/>
          </a:xfrm>
        </p:spPr>
        <p:txBody>
          <a:bodyPr/>
          <a:lstStyle/>
          <a:p>
            <a:r>
              <a:rPr lang="en-US" dirty="0" smtClean="0"/>
              <a:t>Let’s analyze a few together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2.behance.net/rendition/pm/23112405/disp/853fbc34a5277c34f7e47e8e611ec5e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304800"/>
            <a:ext cx="51054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331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arketplace.org/sites/default/files/styles/primary-image-766x447/public/dove4.jpg?itok=nF2nqYz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"/>
            <a:ext cx="5943599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corpcommforeveryday.files.wordpress.com/2014/03/dove-campaign-for-real-beauty-1614-21eh0u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404960"/>
            <a:ext cx="6667500" cy="343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298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s-media-cache-ak0.pinimg.com/736x/75/4f/80/754f80fda5a41a581938bdf01e666e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0"/>
            <a:ext cx="82296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850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Advertisement Videos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1874517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https://www.youtube.com/watch?v=uGXr73qMqEs&amp;spfreload=10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5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“media”?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Media, or a </a:t>
            </a:r>
            <a:r>
              <a:rPr lang="en-US" i="1" dirty="0" smtClean="0"/>
              <a:t>medium</a:t>
            </a:r>
            <a:r>
              <a:rPr lang="en-US" dirty="0" smtClean="0"/>
              <a:t>(singular),  is a way to communicate, reach and influence people</a:t>
            </a:r>
          </a:p>
          <a:p>
            <a:endParaRPr lang="en-US" dirty="0" smtClean="0"/>
          </a:p>
          <a:p>
            <a:r>
              <a:rPr lang="en-US" dirty="0" smtClean="0"/>
              <a:t>Types of media include:</a:t>
            </a:r>
          </a:p>
          <a:p>
            <a:pPr lvl="1"/>
            <a:r>
              <a:rPr lang="en-US" dirty="0" smtClean="0"/>
              <a:t>Press (includes newspapers, magazines, etc) </a:t>
            </a:r>
          </a:p>
          <a:p>
            <a:pPr lvl="1"/>
            <a:r>
              <a:rPr lang="en-US" dirty="0" smtClean="0"/>
              <a:t>Radio</a:t>
            </a:r>
          </a:p>
          <a:p>
            <a:pPr lvl="1"/>
            <a:r>
              <a:rPr lang="en-US" dirty="0" smtClean="0"/>
              <a:t>Television </a:t>
            </a:r>
          </a:p>
          <a:p>
            <a:pPr lvl="1"/>
            <a:r>
              <a:rPr lang="en-US" dirty="0" smtClean="0"/>
              <a:t>Films </a:t>
            </a:r>
          </a:p>
          <a:p>
            <a:pPr lvl="1"/>
            <a:r>
              <a:rPr lang="en-US" dirty="0" smtClean="0"/>
              <a:t>Web / Internet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Five Core Concepts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7739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All media messages are constructed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772400" cy="4298160"/>
          </a:xfrm>
        </p:spPr>
        <p:txBody>
          <a:bodyPr/>
          <a:lstStyle/>
          <a:p>
            <a:r>
              <a:rPr lang="en-US" dirty="0" smtClean="0"/>
              <a:t>This means that </a:t>
            </a:r>
            <a:r>
              <a:rPr lang="en-US" i="1" dirty="0" smtClean="0"/>
              <a:t>someone</a:t>
            </a:r>
            <a:r>
              <a:rPr lang="en-US" dirty="0" smtClean="0"/>
              <a:t> </a:t>
            </a:r>
            <a:r>
              <a:rPr lang="en-US" i="1" dirty="0" smtClean="0"/>
              <a:t>made that message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Someone has an idea that they want you to hear, so they have created or </a:t>
            </a:r>
            <a:r>
              <a:rPr lang="en-US" i="1" dirty="0" smtClean="0"/>
              <a:t>constructed</a:t>
            </a:r>
            <a:r>
              <a:rPr lang="en-US" dirty="0" smtClean="0"/>
              <a:t> a message.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00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Media messages are constructed using a creative language with its own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657600"/>
            <a:ext cx="7772400" cy="3612360"/>
          </a:xfrm>
        </p:spPr>
        <p:txBody>
          <a:bodyPr/>
          <a:lstStyle/>
          <a:p>
            <a:r>
              <a:rPr lang="en-US" dirty="0" smtClean="0"/>
              <a:t>Messages will “play” with words to make you feel a certain way</a:t>
            </a:r>
          </a:p>
          <a:p>
            <a:r>
              <a:rPr lang="en-US" dirty="0" smtClean="0"/>
              <a:t>E.g. “This food is </a:t>
            </a:r>
            <a:r>
              <a:rPr lang="en-US" u="sng" dirty="0" smtClean="0"/>
              <a:t>wholesome</a:t>
            </a:r>
            <a:r>
              <a:rPr lang="en-US" dirty="0" smtClean="0"/>
              <a:t>.”  Wholesome </a:t>
            </a:r>
            <a:r>
              <a:rPr lang="en-US" i="1" dirty="0" smtClean="0"/>
              <a:t>implies</a:t>
            </a:r>
            <a:r>
              <a:rPr lang="en-US" dirty="0" smtClean="0"/>
              <a:t> that the food is good for you.  However, it does not specifically say if the food is nutritious.</a:t>
            </a:r>
          </a:p>
          <a:p>
            <a:r>
              <a:rPr lang="en-US" dirty="0" smtClean="0"/>
              <a:t>Can you think of other examples?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926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Different people experience the same message differently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914" y="3581400"/>
            <a:ext cx="7772400" cy="3840960"/>
          </a:xfrm>
        </p:spPr>
        <p:txBody>
          <a:bodyPr/>
          <a:lstStyle/>
          <a:p>
            <a:r>
              <a:rPr lang="en-US" dirty="0" smtClean="0"/>
              <a:t>Not all messages mean the same thing to everyone.  </a:t>
            </a:r>
          </a:p>
          <a:p>
            <a:r>
              <a:rPr lang="en-US" dirty="0" smtClean="0"/>
              <a:t>Everyone interprets these messages differently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926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Media have imbedded values and points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772400" cy="3840960"/>
          </a:xfrm>
        </p:spPr>
        <p:txBody>
          <a:bodyPr/>
          <a:lstStyle/>
          <a:p>
            <a:r>
              <a:rPr lang="en-US" dirty="0" smtClean="0"/>
              <a:t>A message, because it is created by someone, is influenced by that person’s values</a:t>
            </a:r>
          </a:p>
          <a:p>
            <a:endParaRPr lang="en-US" dirty="0" smtClean="0"/>
          </a:p>
          <a:p>
            <a:r>
              <a:rPr lang="en-US" dirty="0" smtClean="0"/>
              <a:t>E.g. an ad created by dairy producers will show milk in a favorable light.  They think it is nutritious (and want you to buy it) so their message will be positive.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078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 Most media messages are organized to gain profit or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038600"/>
            <a:ext cx="7772400" cy="3688560"/>
          </a:xfrm>
        </p:spPr>
        <p:txBody>
          <a:bodyPr/>
          <a:lstStyle/>
          <a:p>
            <a:r>
              <a:rPr lang="en-US" dirty="0" smtClean="0"/>
              <a:t>Messages are used to get your attention, often so you will buy something or vote for something!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Media studies triangle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79</TotalTime>
  <Words>391</Words>
  <Application>Microsoft Office PowerPoint</Application>
  <PresentationFormat>On-screen Show (4:3)</PresentationFormat>
  <Paragraphs>61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Gill Sans MT</vt:lpstr>
      <vt:lpstr>Impact</vt:lpstr>
      <vt:lpstr>Badge</vt:lpstr>
      <vt:lpstr>Media Literacy</vt:lpstr>
      <vt:lpstr>What is “media”?</vt:lpstr>
      <vt:lpstr>Five Core Concepts</vt:lpstr>
      <vt:lpstr>1. All media messages are constructed </vt:lpstr>
      <vt:lpstr>2. Media messages are constructed using a creative language with its own rules</vt:lpstr>
      <vt:lpstr>3. Different people experience the same message differently</vt:lpstr>
      <vt:lpstr>4. Media have imbedded values and points of view</vt:lpstr>
      <vt:lpstr>5. Most media messages are organized to gain profit or power</vt:lpstr>
      <vt:lpstr>Media studies triangle</vt:lpstr>
      <vt:lpstr>Three points of view</vt:lpstr>
      <vt:lpstr>Using the triangle to analyze text</vt:lpstr>
      <vt:lpstr>Using the triangle to analyze text</vt:lpstr>
      <vt:lpstr>Using the triangle to analyze text</vt:lpstr>
      <vt:lpstr>Let’s analyze a few together</vt:lpstr>
      <vt:lpstr>PowerPoint Presentation</vt:lpstr>
      <vt:lpstr>PowerPoint Presentation</vt:lpstr>
      <vt:lpstr>PowerPoint Presentation</vt:lpstr>
      <vt:lpstr>Advertisement Videos</vt:lpstr>
    </vt:vector>
  </TitlesOfParts>
  <Company>SSD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Literacy</dc:title>
  <dc:creator>suzanne.mcneil</dc:creator>
  <cp:lastModifiedBy>Ashley Russell</cp:lastModifiedBy>
  <cp:revision>10</cp:revision>
  <dcterms:created xsi:type="dcterms:W3CDTF">2012-08-31T19:31:00Z</dcterms:created>
  <dcterms:modified xsi:type="dcterms:W3CDTF">2016-01-03T06:35:35Z</dcterms:modified>
</cp:coreProperties>
</file>